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90" r:id="rId33"/>
    <p:sldId id="288" r:id="rId34"/>
    <p:sldId id="291" r:id="rId35"/>
    <p:sldId id="292" r:id="rId36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935" userDrawn="1">
          <p15:clr>
            <a:srgbClr val="A4A3A4"/>
          </p15:clr>
        </p15:guide>
        <p15:guide id="2" pos="5155" userDrawn="1">
          <p15:clr>
            <a:srgbClr val="A4A3A4"/>
          </p15:clr>
        </p15:guide>
        <p15:guide id="3" pos="2615" userDrawn="1">
          <p15:clr>
            <a:srgbClr val="A4A3A4"/>
          </p15:clr>
        </p15:guide>
        <p15:guide id="4" orient="horz" pos="349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6034"/>
    <p:restoredTop sz="87910"/>
  </p:normalViewPr>
  <p:slideViewPr>
    <p:cSldViewPr snapToGrid="0" snapToObjects="1" showGuides="1">
      <p:cViewPr varScale="1">
        <p:scale>
          <a:sx n="122" d="100"/>
          <a:sy n="122" d="100"/>
        </p:scale>
        <p:origin x="496" y="184"/>
      </p:cViewPr>
      <p:guideLst>
        <p:guide orient="horz" pos="935"/>
        <p:guide pos="5155"/>
        <p:guide pos="2615"/>
        <p:guide orient="horz" pos="349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2DA035C-31C3-E64E-87DB-E6545675D5C8}" type="datetimeFigureOut">
              <a:rPr lang="fr-FR" smtClean="0"/>
              <a:t>14/08/2026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2617E98-3DCC-FE42-97D7-D21BB335B5D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67705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617E98-3DCC-FE42-97D7-D21BB335B5D2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7382630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617E98-3DCC-FE42-97D7-D21BB335B5D2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570959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8B998B2-2EF3-3642-9922-0E08B3DCB6F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F4D3A581-AA4A-194E-94FF-BBD5C3BA1BA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7F53860-3DC2-5F44-A0E3-AAD1431775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DB9952-697C-7247-BFF7-BA61EC93D907}" type="datetimeFigureOut">
              <a:rPr lang="fr-FR" smtClean="0"/>
              <a:t>14/08/2026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00DA174-353B-A241-87E3-C05EBB0C97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B6E3258-0F70-2645-AB3F-BE14622C36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8F1966-17F2-544B-89BD-EAA04BAFC8A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877742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000"/>
    </mc:Choice>
    <mc:Fallback xmlns="">
      <p:transition advClick="0" advTm="100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9F6F75F-6890-EF4B-8D86-F515B9388C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429D943-FA40-9F40-B19C-89D3569B07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9CEE1E2-4E1B-2940-8D55-70529ECF50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DB9952-697C-7247-BFF7-BA61EC93D907}" type="datetimeFigureOut">
              <a:rPr lang="fr-FR" smtClean="0"/>
              <a:t>14/08/2026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46BC879-5968-384B-A933-384E559362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F977434-D1DE-BB4A-BAB3-F2CD52EF08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8F1966-17F2-544B-89BD-EAA04BAFC8A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948224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000"/>
    </mc:Choice>
    <mc:Fallback xmlns="">
      <p:transition advClick="0" advTm="100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045CCD6-FB3E-BA4F-8F18-280E47ED7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C2ACC7F-A07F-CB40-AEE2-CF1C85C985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AC27D51-FF2C-DB46-A060-313677B59E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DB9952-697C-7247-BFF7-BA61EC93D907}" type="datetimeFigureOut">
              <a:rPr lang="fr-FR" smtClean="0"/>
              <a:t>14/08/2026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FA1477D-7E76-5F46-BF89-7355547DE1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563AB33-C4FF-EF49-B2C1-25589E6A08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8F1966-17F2-544B-89BD-EAA04BAFC8A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636264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000"/>
    </mc:Choice>
    <mc:Fallback xmlns="">
      <p:transition advClick="0" advTm="100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689016C-6B42-3942-9E4A-5A34C523CC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88B45AB-C960-FC4F-A413-23CE66DF144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FED5E72F-08FA-094C-94F0-BB2E3F9CAA9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6AD60E2E-7D2A-9E48-A41F-3B97BE79E3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DB9952-697C-7247-BFF7-BA61EC93D907}" type="datetimeFigureOut">
              <a:rPr lang="fr-FR" smtClean="0"/>
              <a:t>14/08/2026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47C3FDB2-99E6-8F4C-A3D4-F7C0326489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5AD5E36-1235-4A47-9170-2DA0813A68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8F1966-17F2-544B-89BD-EAA04BAFC8A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930997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000"/>
    </mc:Choice>
    <mc:Fallback xmlns="">
      <p:transition advClick="0" advTm="100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0C4390B-B673-4C47-87D3-F78D7E06AE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E649F3A6-6D46-0240-B8B9-9B26B899FF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0F7C0EDF-8C52-D04E-AF6C-0978CDF4D0E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E97C6C7E-8DE1-A947-8178-15E51EECFB4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EFFE8BCA-EE94-474D-8C5E-D40FAF55B7C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387CEF41-DE32-CD4A-B2D9-6E1C77C8EB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DB9952-697C-7247-BFF7-BA61EC93D907}" type="datetimeFigureOut">
              <a:rPr lang="fr-FR" smtClean="0"/>
              <a:t>14/08/2026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3565075C-352D-034D-A0D5-E51F3DD1A2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601C33A5-20AB-4749-9B39-5B87D3DBD9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8F1966-17F2-544B-89BD-EAA04BAFC8A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785430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000"/>
    </mc:Choice>
    <mc:Fallback xmlns="">
      <p:transition advClick="0" advTm="100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DCAE672-2C09-284F-962E-83FD13E34C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A26E754C-7DD5-CE4A-BF02-D6974BE735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DB9952-697C-7247-BFF7-BA61EC93D907}" type="datetimeFigureOut">
              <a:rPr lang="fr-FR" smtClean="0"/>
              <a:t>14/08/2026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A6A4EAD5-947E-624E-8415-0ADEE17529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CE0E5130-BFDF-454D-9364-425E31D810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8F1966-17F2-544B-89BD-EAA04BAFC8A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383703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000"/>
    </mc:Choice>
    <mc:Fallback xmlns="">
      <p:transition advClick="0" advTm="100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750598C4-3364-0446-ABE5-5919BC6B6D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DB9952-697C-7247-BFF7-BA61EC93D907}" type="datetimeFigureOut">
              <a:rPr lang="fr-FR" smtClean="0"/>
              <a:t>14/08/2026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17C0B7AF-C2AC-5348-90CB-A9A8885E8B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106BF63-F324-6647-B071-0F44FBDC93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8F1966-17F2-544B-89BD-EAA04BAFC8A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36756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000"/>
    </mc:Choice>
    <mc:Fallback xmlns="">
      <p:transition advClick="0" advTm="100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70E9687-792E-214A-84E0-442CB57F06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614966F-9238-A848-AB24-10561E2EE4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DDA931C9-294A-CF43-9286-B17E7FEC867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58797271-926C-A24D-B8B4-55A45F7DED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DB9952-697C-7247-BFF7-BA61EC93D907}" type="datetimeFigureOut">
              <a:rPr lang="fr-FR" smtClean="0"/>
              <a:t>14/08/2026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329C13CB-F233-5C44-89B2-9B3DB2986D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C31DA095-C2E2-CB4C-8D40-A42127A1BE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8F1966-17F2-544B-89BD-EAA04BAFC8A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646196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000"/>
    </mc:Choice>
    <mc:Fallback xmlns="">
      <p:transition advClick="0" advTm="100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543AEC7-16AC-204A-92EE-7EF21D2026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3C60847D-529D-B446-B6C1-61E1B118334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3274022-D076-FE49-AF2F-024BEF051C4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5AF60CE8-7619-BA4D-AAC3-99FA77BB6B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DB9952-697C-7247-BFF7-BA61EC93D907}" type="datetimeFigureOut">
              <a:rPr lang="fr-FR" smtClean="0"/>
              <a:t>14/08/2026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E07BDA81-63E6-CF4E-AA55-58D476F56E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F221A56B-ED11-4140-B62C-92EDCA2395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8F1966-17F2-544B-89BD-EAA04BAFC8A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700968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000"/>
    </mc:Choice>
    <mc:Fallback xmlns="">
      <p:transition advClick="0" advTm="100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3D15EBD-C4AE-AE48-AB12-8589AADCA7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B938C6BB-B96B-E348-AA7D-B3141259A51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EC05CDE-EE0E-8D4E-9BCB-82D1C1C18A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DB9952-697C-7247-BFF7-BA61EC93D907}" type="datetimeFigureOut">
              <a:rPr lang="fr-FR" smtClean="0"/>
              <a:t>14/08/2026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C729506-E1BD-FD4C-A2B0-706575BF6C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40AE97F-2D24-4944-BBB6-8864D25DA5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8F1966-17F2-544B-89BD-EAA04BAFC8A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33986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000"/>
    </mc:Choice>
    <mc:Fallback xmlns="">
      <p:transition advClick="0" advTm="100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2B6774D9-4D20-4A4C-BC69-CE10E2745EB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2921FAC0-3091-C04F-A694-F4AA09955E5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2A6A183-E7A4-7B45-9C4B-03F12DD8A0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DB9952-697C-7247-BFF7-BA61EC93D907}" type="datetimeFigureOut">
              <a:rPr lang="fr-FR" smtClean="0"/>
              <a:t>14/08/2026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E2603BD-734F-5440-9D4A-BCC1F2C5D0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4A532E5-B715-E34A-B0DC-8FFBC2BC9C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8F1966-17F2-544B-89BD-EAA04BAFC8A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428201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000"/>
    </mc:Choice>
    <mc:Fallback xmlns="">
      <p:transition advClick="0" advTm="100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E4334A0D-30F6-5546-A963-2004C5BFD4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BEB4023-058C-3445-A65F-B548050C02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23AB822-DA6F-F74E-A770-AFB51A5C152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DB9952-697C-7247-BFF7-BA61EC93D907}" type="datetimeFigureOut">
              <a:rPr lang="fr-FR" smtClean="0"/>
              <a:t>14/08/2026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4ED98DF-41E3-C944-AD21-648744E713E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FEA1F2E-0DD3-7147-96A5-FEDC5ECECE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8F1966-17F2-544B-89BD-EAA04BAFC8A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265413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p14:dur="10" advClick="0" advTm="1000"/>
    </mc:Choice>
    <mc:Fallback xmlns="">
      <p:transition advClick="0" advTm="1000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85B0E5A0-DBF7-D049-906B-58C0B84D86D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1735" t="18272" r="32008" b="15965"/>
          <a:stretch/>
        </p:blipFill>
        <p:spPr>
          <a:xfrm>
            <a:off x="3925078" y="1256522"/>
            <a:ext cx="4422710" cy="4522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3922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000"/>
    </mc:Choice>
    <mc:Fallback xmlns="">
      <p:transition advClick="0" advTm="100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16691030-242D-414B-A088-1E4465BB59D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2495" t="17518" r="30311" b="16632"/>
          <a:stretch/>
        </p:blipFill>
        <p:spPr>
          <a:xfrm>
            <a:off x="3918856" y="1262743"/>
            <a:ext cx="4534679" cy="45160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18699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000"/>
    </mc:Choice>
    <mc:Fallback xmlns="">
      <p:transition advClick="0" advTm="1000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EF4F7DBE-2BD1-E84F-AF85-D966F49B083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2546" t="17426" r="30362" b="16542"/>
          <a:stretch/>
        </p:blipFill>
        <p:spPr>
          <a:xfrm>
            <a:off x="3925077" y="1256521"/>
            <a:ext cx="4522237" cy="45284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61351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000"/>
    </mc:Choice>
    <mc:Fallback xmlns="">
      <p:transition advClick="0" advTm="1000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5DBF33E0-8AA4-6C4C-8BF4-1E646CCC706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2596" t="17160" r="30311" b="16990"/>
          <a:stretch/>
        </p:blipFill>
        <p:spPr>
          <a:xfrm>
            <a:off x="3925077" y="1262743"/>
            <a:ext cx="4522237" cy="4516016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1B931236-B00B-AA48-9223-1E16DD10F03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2596" t="16978" r="30261" b="17081"/>
          <a:stretch/>
        </p:blipFill>
        <p:spPr>
          <a:xfrm>
            <a:off x="3925078" y="1256522"/>
            <a:ext cx="4528458" cy="4522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22249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000"/>
    </mc:Choice>
    <mc:Fallback xmlns="">
      <p:transition advClick="0" advTm="1000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30D80873-9A1E-9D45-895A-9D7D780DB83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2495" t="16085" r="30362" b="17926"/>
          <a:stretch/>
        </p:blipFill>
        <p:spPr>
          <a:xfrm>
            <a:off x="3918857" y="1256522"/>
            <a:ext cx="4528458" cy="4525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08934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000"/>
    </mc:Choice>
    <mc:Fallback xmlns="">
      <p:transition advClick="0" advTm="1000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9E8D9262-E5E8-8A40-A01B-981A0077F66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2095" t="15730" r="31452" b="18290"/>
          <a:stretch/>
        </p:blipFill>
        <p:spPr>
          <a:xfrm>
            <a:off x="3913094" y="1264024"/>
            <a:ext cx="4444254" cy="4524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19020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000"/>
    </mc:Choice>
    <mc:Fallback xmlns="">
      <p:transition advClick="0" advTm="1000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2C116516-9883-264B-B645-1615FEB31F8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2790" t="18334" r="29985" b="15588"/>
          <a:stretch/>
        </p:blipFill>
        <p:spPr>
          <a:xfrm>
            <a:off x="3899647" y="1257300"/>
            <a:ext cx="4538382" cy="45316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1673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000"/>
    </mc:Choice>
    <mc:Fallback xmlns="">
      <p:transition advClick="0" advTm="1000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FF856491-3584-C544-A009-6D97C92931D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3706" t="17341" r="29125" b="16581"/>
          <a:stretch/>
        </p:blipFill>
        <p:spPr>
          <a:xfrm>
            <a:off x="3913094" y="1257299"/>
            <a:ext cx="4531660" cy="4531659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08261F0-6C95-364B-9D87-E73FF8F3204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3817" t="17340" r="29124" b="16679"/>
          <a:stretch/>
        </p:blipFill>
        <p:spPr>
          <a:xfrm>
            <a:off x="3926541" y="1257299"/>
            <a:ext cx="4518212" cy="4524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6429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000"/>
    </mc:Choice>
    <mc:Fallback xmlns="">
      <p:transition advClick="0" advTm="1000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FC3914E6-604C-C549-BB4D-FA79EC60736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3766" t="16373" r="29175" b="17647"/>
          <a:stretch/>
        </p:blipFill>
        <p:spPr>
          <a:xfrm>
            <a:off x="3926540" y="1264024"/>
            <a:ext cx="4518213" cy="4524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6973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000"/>
    </mc:Choice>
    <mc:Fallback xmlns="">
      <p:transition advClick="0" advTm="1000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613E5194-B30D-5946-A6BF-91AE042E402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6233" t="19041" r="26764" b="14881"/>
          <a:stretch/>
        </p:blipFill>
        <p:spPr>
          <a:xfrm>
            <a:off x="3926541" y="1250575"/>
            <a:ext cx="4511488" cy="4531659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E72B0C25-F2C9-8F43-8A58-D7733EA766A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6123" t="19040" r="26709" b="14979"/>
          <a:stretch/>
        </p:blipFill>
        <p:spPr>
          <a:xfrm>
            <a:off x="3906370" y="1257300"/>
            <a:ext cx="4531659" cy="4524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9272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000"/>
    </mc:Choice>
    <mc:Fallback xmlns="">
      <p:transition advClick="0" advTm="1000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DDF41DD4-7A63-F343-93AA-860E449D8B9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6932" t="21116" r="25898" b="13002"/>
          <a:stretch/>
        </p:blipFill>
        <p:spPr>
          <a:xfrm>
            <a:off x="3919817" y="1264024"/>
            <a:ext cx="4531659" cy="45182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50775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000"/>
    </mc:Choice>
    <mc:Fallback xmlns="">
      <p:transition advClick="0" advTm="1000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0B4D81AB-407D-3F4B-8892-FB615C2E199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7436" t="19667" r="25450" b="14254"/>
          <a:stretch/>
        </p:blipFill>
        <p:spPr>
          <a:xfrm>
            <a:off x="3919818" y="1250576"/>
            <a:ext cx="4524935" cy="45316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86088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000"/>
    </mc:Choice>
    <mc:Fallback xmlns="">
      <p:transition advClick="0" advTm="1000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84C10030-1C2E-2846-85B8-08EC1136811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9964" t="25498" r="22919" b="1785"/>
          <a:stretch/>
        </p:blipFill>
        <p:spPr>
          <a:xfrm>
            <a:off x="3924578" y="1261472"/>
            <a:ext cx="4525279" cy="49869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6204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000"/>
    </mc:Choice>
    <mc:Fallback xmlns="">
      <p:transition advClick="0" advTm="1000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6263A9E6-6003-D94E-89AE-358266F4838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0198" t="29052" r="22795" b="5060"/>
          <a:stretch/>
        </p:blipFill>
        <p:spPr>
          <a:xfrm>
            <a:off x="3924579" y="1261472"/>
            <a:ext cx="4511930" cy="45186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1558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000"/>
    </mc:Choice>
    <mc:Fallback xmlns="">
      <p:transition advClick="0" advTm="1000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4C6DA4E1-A5CC-9A46-BA3F-08DDC8D0D96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9278" t="33176" r="23551" b="938"/>
          <a:stretch/>
        </p:blipFill>
        <p:spPr>
          <a:xfrm>
            <a:off x="3911230" y="1268146"/>
            <a:ext cx="4531952" cy="45186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52431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000"/>
    </mc:Choice>
    <mc:Fallback xmlns="">
      <p:transition advClick="0" advTm="1000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E1FD404B-326B-AA43-BB92-2EFA44A44E6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9644" t="32955" r="23403" b="1254"/>
          <a:stretch/>
        </p:blipFill>
        <p:spPr>
          <a:xfrm>
            <a:off x="3931253" y="1268145"/>
            <a:ext cx="4505255" cy="45119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19033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000"/>
    </mc:Choice>
    <mc:Fallback xmlns="">
      <p:transition advClick="0" advTm="1000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7860EF7E-DED8-2D4E-9A38-4438DC488D1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8375" t="25305" r="24563" b="-1412"/>
          <a:stretch/>
        </p:blipFill>
        <p:spPr>
          <a:xfrm>
            <a:off x="3924578" y="567328"/>
            <a:ext cx="4518604" cy="5219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86830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000"/>
    </mc:Choice>
    <mc:Fallback xmlns="">
      <p:transition advClick="0" advTm="1000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F1D31543-0856-4F49-BB81-2EA8FD9F518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8322" t="35202" r="24562" b="-1382"/>
          <a:stretch/>
        </p:blipFill>
        <p:spPr>
          <a:xfrm>
            <a:off x="3924578" y="1248122"/>
            <a:ext cx="4525279" cy="45386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52818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000"/>
    </mc:Choice>
    <mc:Fallback xmlns="">
      <p:transition advClick="0" advTm="1000"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E03FEFE1-D7AB-6B45-ADE6-F377106F3EB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3041" t="39805" r="29896" b="-5596"/>
          <a:stretch/>
        </p:blipFill>
        <p:spPr>
          <a:xfrm>
            <a:off x="3924578" y="1268145"/>
            <a:ext cx="4518604" cy="45119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6251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000"/>
    </mc:Choice>
    <mc:Fallback xmlns="">
      <p:transition advClick="0" advTm="1000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F5DE2018-037D-5B4E-9075-27E8ED60BD7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3600" t="39907" r="29433" b="-2346"/>
          <a:stretch/>
        </p:blipFill>
        <p:spPr>
          <a:xfrm>
            <a:off x="3936460" y="1271081"/>
            <a:ext cx="4507150" cy="42819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42399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000"/>
    </mc:Choice>
    <mc:Fallback xmlns="">
      <p:transition advClick="0" advTm="1000"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DFAA06D1-6C82-9648-87E0-CFFB4EA3062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1807" t="40683" r="31224" b="-6215"/>
          <a:stretch/>
        </p:blipFill>
        <p:spPr>
          <a:xfrm>
            <a:off x="3936460" y="1271080"/>
            <a:ext cx="4507149" cy="44941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3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000"/>
    </mc:Choice>
    <mc:Fallback xmlns="">
      <p:transition advClick="0" advTm="1000"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D06B2B13-4FA2-F642-A089-1D01AD9BD1A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0160" t="40094" r="32978" b="-5814"/>
          <a:stretch/>
        </p:blipFill>
        <p:spPr>
          <a:xfrm>
            <a:off x="3936460" y="1264596"/>
            <a:ext cx="4494178" cy="45071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99704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000"/>
    </mc:Choice>
    <mc:Fallback xmlns="">
      <p:transition advClick="0" advTm="1000"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9C7A8016-3B3F-F442-A14C-98BF66C3A21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7443" t="38396" r="35642" b="-4116"/>
          <a:stretch/>
        </p:blipFill>
        <p:spPr>
          <a:xfrm>
            <a:off x="3936460" y="1271080"/>
            <a:ext cx="4500663" cy="45071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90884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000"/>
    </mc:Choice>
    <mc:Fallback xmlns="">
      <p:transition advClick="0" advTm="1000"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EAC4F631-8A42-2D4B-AA87-297DDF80FF1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4477" t="36262" r="38608" b="-1794"/>
          <a:stretch/>
        </p:blipFill>
        <p:spPr>
          <a:xfrm>
            <a:off x="3936460" y="1277565"/>
            <a:ext cx="4500664" cy="44941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17591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000"/>
    </mc:Choice>
    <mc:Fallback xmlns="">
      <p:transition advClick="0" advTm="1000"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BCA5B5CB-876D-0241-AD46-B96494636A5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4582" t="35800" r="38449" b="-1426"/>
          <a:stretch/>
        </p:blipFill>
        <p:spPr>
          <a:xfrm>
            <a:off x="3936460" y="1271080"/>
            <a:ext cx="4507150" cy="45006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33605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000"/>
    </mc:Choice>
    <mc:Fallback xmlns="">
      <p:transition advClick="0" advTm="1000"/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B704C495-F783-2F4F-8C61-F60AE68EF1E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1469" t="26288" r="41670" b="7991"/>
          <a:stretch/>
        </p:blipFill>
        <p:spPr>
          <a:xfrm>
            <a:off x="3942945" y="1271081"/>
            <a:ext cx="4494178" cy="4507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725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000"/>
    </mc:Choice>
    <mc:Fallback xmlns="">
      <p:transition advClick="0" advTm="1000"/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2399B744-8875-FA4C-BE87-C0D21A67932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2721" t="19291" r="40418" b="14987"/>
          <a:stretch/>
        </p:blipFill>
        <p:spPr>
          <a:xfrm>
            <a:off x="3936460" y="1271081"/>
            <a:ext cx="4494178" cy="45071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12893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000"/>
    </mc:Choice>
    <mc:Fallback xmlns="">
      <p:transition advClick="0" advTm="1000"/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45E3A2D5-BF9A-2947-98EA-A3FAF048513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2724" t="19256" r="40362" b="15118"/>
          <a:stretch/>
        </p:blipFill>
        <p:spPr>
          <a:xfrm>
            <a:off x="3936460" y="1277565"/>
            <a:ext cx="4500664" cy="45006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92399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000"/>
    </mc:Choice>
    <mc:Fallback xmlns="">
      <p:transition advClick="0" advTm="1000"/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3159B0A0-185E-1A4E-B5AA-3824A76A7FF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3378" t="17192" r="39761" b="17181"/>
          <a:stretch/>
        </p:blipFill>
        <p:spPr>
          <a:xfrm>
            <a:off x="3936459" y="1271081"/>
            <a:ext cx="4494179" cy="4500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1590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000"/>
    </mc:Choice>
    <mc:Fallback xmlns="">
      <p:transition advClick="0" advTm="1000"/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49A05A56-812F-9148-A696-47BA52774E9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5391" t="16475" r="37694" b="17898"/>
          <a:stretch/>
        </p:blipFill>
        <p:spPr>
          <a:xfrm>
            <a:off x="3923490" y="1232171"/>
            <a:ext cx="4500664" cy="4500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90542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000"/>
    </mc:Choice>
    <mc:Fallback xmlns="">
      <p:transition advClick="0" advTm="1000"/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597645FD-7022-C246-B45A-1491A993F68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5741" t="15582" r="37238" b="19642"/>
          <a:stretch/>
        </p:blipFill>
        <p:spPr>
          <a:xfrm>
            <a:off x="3904034" y="1225685"/>
            <a:ext cx="4513635" cy="44422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75720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000"/>
    </mc:Choice>
    <mc:Fallback xmlns="">
      <p:transition advClick="0" advTm="1000"/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445DD2AF-DC47-424B-860C-A47C5D29606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6085" t="13971" r="37054" b="20403"/>
          <a:stretch/>
        </p:blipFill>
        <p:spPr>
          <a:xfrm>
            <a:off x="3936460" y="1212715"/>
            <a:ext cx="4494178" cy="4500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9637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000"/>
    </mc:Choice>
    <mc:Fallback xmlns="">
      <p:transition advClick="0" advTm="1000"/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4E99B727-0FE5-1645-8FCB-D217B082BFA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6357" t="13934" r="36729" b="20438"/>
          <a:stretch/>
        </p:blipFill>
        <p:spPr>
          <a:xfrm>
            <a:off x="3929974" y="1193261"/>
            <a:ext cx="4500665" cy="4500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89094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000"/>
    </mc:Choice>
    <mc:Fallback xmlns="">
      <p:transition advClick="0" advTm="1000"/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D3C15627-B25C-4640-A665-16F7D112A9E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6417" t="13762" r="36667" b="20517"/>
          <a:stretch/>
        </p:blipFill>
        <p:spPr>
          <a:xfrm>
            <a:off x="3942944" y="1271081"/>
            <a:ext cx="4500665" cy="45071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73380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000"/>
    </mc:Choice>
    <mc:Fallback xmlns="">
      <p:transition advClick="0" advTm="1000"/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CE53D766-BA0D-A645-8908-9988B1DBFD2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4233" t="11373" r="38798" b="23285"/>
          <a:stretch/>
        </p:blipFill>
        <p:spPr>
          <a:xfrm>
            <a:off x="3527897" y="942163"/>
            <a:ext cx="4507149" cy="4481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3115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000"/>
    </mc:Choice>
    <mc:Fallback xmlns="">
      <p:transition advClick="0" advTm="1000"/>
    </mc:Fallback>
  </mc:AlternateContent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330</TotalTime>
  <Words>2</Words>
  <Application>Microsoft Macintosh PowerPoint</Application>
  <PresentationFormat>Grand écran</PresentationFormat>
  <Paragraphs>2</Paragraphs>
  <Slides>35</Slides>
  <Notes>2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35</vt:i4>
      </vt:variant>
    </vt:vector>
  </HeadingPairs>
  <TitlesOfParts>
    <vt:vector size="39" baseType="lpstr">
      <vt:lpstr>Arial</vt:lpstr>
      <vt:lpstr>Calibri</vt:lpstr>
      <vt:lpstr>Calibri Light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Pascal Dumont</dc:creator>
  <cp:lastModifiedBy>Pascal Dumont</cp:lastModifiedBy>
  <cp:revision>19</cp:revision>
  <dcterms:created xsi:type="dcterms:W3CDTF">2026-08-13T15:17:09Z</dcterms:created>
  <dcterms:modified xsi:type="dcterms:W3CDTF">2026-08-14T15:07:46Z</dcterms:modified>
</cp:coreProperties>
</file>